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 bwMode="gray">
          <a:xfrm>
            <a:off x="2336801" y="2"/>
            <a:ext cx="98552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err="1" smtClean="0"/>
              <a:t>www.pwc.com</a:t>
            </a:r>
            <a:endParaRPr lang="en-GB" noProof="0" dirty="0"/>
          </a:p>
        </p:txBody>
      </p:sp>
      <p:grpSp>
        <p:nvGrpSpPr>
          <p:cNvPr id="16" name="Group 32"/>
          <p:cNvGrpSpPr/>
          <p:nvPr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285929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02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38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74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752600"/>
            <a:ext cx="107696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99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711200" y="685802"/>
            <a:ext cx="107696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711200" y="1905002"/>
            <a:ext cx="107696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11200" y="6477002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81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711200" y="685800"/>
            <a:ext cx="107696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711200" y="1905000"/>
            <a:ext cx="107696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59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711200" y="685800"/>
            <a:ext cx="107696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711202" y="2819400"/>
            <a:ext cx="52831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11200" y="1905001"/>
            <a:ext cx="107696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96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6820410" y="-3874008"/>
            <a:ext cx="152399" cy="9119616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102" name="Group 101"/>
          <p:cNvGrpSpPr>
            <a:grpSpLocks noChangeAspect="1"/>
          </p:cNvGrpSpPr>
          <p:nvPr/>
        </p:nvGrpSpPr>
        <p:grpSpPr>
          <a:xfrm>
            <a:off x="1291457" y="5768682"/>
            <a:ext cx="1643044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800" noProof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6101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 bwMode="gray">
          <a:xfrm>
            <a:off x="2336801" y="2"/>
            <a:ext cx="98552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812801" y="3048000"/>
            <a:ext cx="12192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652115" y="2901698"/>
            <a:ext cx="1613003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add the presentation’s main title</a:t>
            </a:r>
            <a:endParaRPr lang="en-GB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96" name="Group 32"/>
          <p:cNvGrpSpPr/>
          <p:nvPr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35465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 bwMode="gray">
          <a:xfrm>
            <a:off x="2336801" y="2"/>
            <a:ext cx="98552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2336800" y="2899978"/>
            <a:ext cx="84328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grpSp>
        <p:nvGrpSpPr>
          <p:cNvPr id="18" name="Group 32"/>
          <p:cNvGrpSpPr/>
          <p:nvPr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7560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11200" y="6477001"/>
            <a:ext cx="34544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44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9855200" y="685802"/>
            <a:ext cx="23368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2336800" y="0"/>
            <a:ext cx="75184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2336800" y="685800"/>
            <a:ext cx="75184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11" name="Group 32"/>
          <p:cNvGrpSpPr/>
          <p:nvPr/>
        </p:nvGrpSpPr>
        <p:grpSpPr>
          <a:xfrm>
            <a:off x="1291456" y="6170992"/>
            <a:ext cx="12192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2117293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5867400"/>
            <a:ext cx="64008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Add legal and copyright disclaimers here.</a:t>
            </a:r>
            <a:endParaRPr lang="en-GB" noProof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415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1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2"/>
            <a:ext cx="52832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2" y="1752600"/>
            <a:ext cx="5283199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7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1"/>
            <a:ext cx="107696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711200" y="1752602"/>
            <a:ext cx="34544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4368802" y="1752602"/>
            <a:ext cx="3454399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1752602"/>
            <a:ext cx="34544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11200" y="6477001"/>
            <a:ext cx="34544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7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3352800"/>
            <a:ext cx="5283200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0" y="3352800"/>
            <a:ext cx="5283201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10769600" cy="1447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8026400" y="1752600"/>
            <a:ext cx="34544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4038600"/>
            <a:ext cx="34544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7112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1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0"/>
            <a:ext cx="34544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4038600"/>
            <a:ext cx="34544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368800" y="1752600"/>
            <a:ext cx="7112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0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0" y="685800"/>
            <a:ext cx="7112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368800" y="1752600"/>
            <a:ext cx="7112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34544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1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7747002" y="-2971800"/>
            <a:ext cx="152399" cy="73152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1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11200" y="6477001"/>
            <a:ext cx="34544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5918202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6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1" y="685800"/>
            <a:ext cx="107696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</a:t>
            </a:r>
            <a:br>
              <a:rPr lang="en-GB" noProof="0" smtClean="0"/>
            </a:br>
            <a:r>
              <a:rPr lang="en-GB" noProof="0" smtClean="0"/>
              <a:t>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2" y="1752600"/>
            <a:ext cx="107695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B3A6FBE-0A6D-49CE-AC7D-79C646B8DC6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57BCD7E-D559-4A26-8E34-D9CB5EC1C63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136" y="6324600"/>
            <a:ext cx="7014464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5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14950" y="8636000"/>
            <a:ext cx="1145286" cy="203200"/>
          </a:xfrm>
          <a:prstGeom prst="rect">
            <a:avLst/>
          </a:prstGeom>
        </p:spPr>
        <p:txBody>
          <a:bodyPr/>
          <a:lstStyle/>
          <a:p>
            <a:fld id="{9EBD5762-3BDC-484D-9503-7EA6D5A9A8CE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126139"/>
              </p:ext>
            </p:extLst>
          </p:nvPr>
        </p:nvGraphicFramePr>
        <p:xfrm>
          <a:off x="1828800" y="1524001"/>
          <a:ext cx="4648200" cy="2971799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4648200"/>
              </a:tblGrid>
              <a:tr h="6141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1" u="none" strike="noStrike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Erik Fell - PwC Cayman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Group Audit Manager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Telephone: +1 (345) 914 8722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Cellphone: +1 (345) 938 8722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E-mail: erik.fell@ky.pwc.com </a:t>
                      </a:r>
                      <a:endParaRPr lang="en-US" sz="800" kern="1200" baseline="0" dirty="0" smtClean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60960" marB="60960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0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Experience and expertise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1" kern="1200" baseline="0" dirty="0" smtClean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Erik is an Assurance Manager in the Asset Management group and has over 7 years experience in the accountancy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profession. </a:t>
                      </a:r>
                      <a:r>
                        <a:rPr lang="en-US" sz="800" b="0" i="0" u="none" strike="noStrike" kern="1200" baseline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He has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significant experience in the application of US </a:t>
                      </a:r>
                      <a:r>
                        <a:rPr lang="en-US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GAAP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IFRS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  Erik provides services to assurance clients and assists other PwC Firms with Fund Referred Reporting Engagements (</a:t>
                      </a:r>
                      <a:r>
                        <a:rPr lang="en-US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FRRE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endParaRPr lang="en-US" sz="800" b="0" i="0" u="none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He currently sits on the Technical Committee for PwC Cayman and provides technical advise to clients and other PwC Firms.</a:t>
                      </a:r>
                    </a:p>
                  </a:txBody>
                  <a:tcPr marL="68580" marR="68580" marT="60960" marB="60960"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5839"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Qualifications and memberships</a:t>
                      </a:r>
                    </a:p>
                    <a:p>
                      <a:pPr marL="0" indent="0" algn="l" defTabSz="914400" rtl="0" eaLnBrk="1" latinLnBrk="0" hangingPunct="1"/>
                      <a:endParaRPr kumimoji="0" lang="en-US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eorgia"/>
                          <a:ea typeface="+mn-ea"/>
                          <a:cs typeface="+mn-cs"/>
                        </a:rPr>
                        <a:t>Erik holds a Bachelor Degree  (distinction) in Economics from the University of Victoria in Victoria, British Columbia.  He is a member of the Canadian Institute of Chartered Accountants and the Cayman Islands Institute of Professional Accountants (CIIPA).</a:t>
                      </a:r>
                    </a:p>
                  </a:txBody>
                  <a:tcPr marL="68580" marR="68580" marT="60960" marB="60960"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85" t="12252" r="23493" b="44525"/>
          <a:stretch/>
        </p:blipFill>
        <p:spPr>
          <a:xfrm>
            <a:off x="453389" y="1524000"/>
            <a:ext cx="1165860" cy="146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990225"/>
      </p:ext>
    </p:extLst>
  </p:cSld>
  <p:clrMapOvr>
    <a:masterClrMapping/>
  </p:clrMapOvr>
</p:sld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PwC</Template>
  <TotalTime>1</TotalTime>
  <Words>153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PwC</vt:lpstr>
      <vt:lpstr>PowerPoint Presentation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Fell</dc:creator>
  <cp:lastModifiedBy>Erik Fell</cp:lastModifiedBy>
  <cp:revision>3</cp:revision>
  <dcterms:created xsi:type="dcterms:W3CDTF">2016-09-23T18:22:23Z</dcterms:created>
  <dcterms:modified xsi:type="dcterms:W3CDTF">2016-09-23T18:26:00Z</dcterms:modified>
</cp:coreProperties>
</file>